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5" d="100"/>
          <a:sy n="55" d="100"/>
        </p:scale>
        <p:origin x="639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4D4-6E57-4B38-B73E-DB87669BF967}" type="datetimeFigureOut">
              <a:rPr lang="zh-TW" altLang="en-US" smtClean="0"/>
              <a:t>2024/9/29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E21E-EA33-4528-BA26-BFFEF70BE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2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4D4-6E57-4B38-B73E-DB87669BF967}" type="datetimeFigureOut">
              <a:rPr lang="zh-TW" altLang="en-US" smtClean="0"/>
              <a:t>2024/9/29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E21E-EA33-4528-BA26-BFFEF70BE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41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4D4-6E57-4B38-B73E-DB87669BF967}" type="datetimeFigureOut">
              <a:rPr lang="zh-TW" altLang="en-US" smtClean="0"/>
              <a:t>2024/9/29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E21E-EA33-4528-BA26-BFFEF70BE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05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4D4-6E57-4B38-B73E-DB87669BF967}" type="datetimeFigureOut">
              <a:rPr lang="zh-TW" altLang="en-US" smtClean="0"/>
              <a:t>2024/9/29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E21E-EA33-4528-BA26-BFFEF70BE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40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4D4-6E57-4B38-B73E-DB87669BF967}" type="datetimeFigureOut">
              <a:rPr lang="zh-TW" altLang="en-US" smtClean="0"/>
              <a:t>2024/9/29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E21E-EA33-4528-BA26-BFFEF70BE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61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4D4-6E57-4B38-B73E-DB87669BF967}" type="datetimeFigureOut">
              <a:rPr lang="zh-TW" altLang="en-US" smtClean="0"/>
              <a:t>2024/9/29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E21E-EA33-4528-BA26-BFFEF70BE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64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4D4-6E57-4B38-B73E-DB87669BF967}" type="datetimeFigureOut">
              <a:rPr lang="zh-TW" altLang="en-US" smtClean="0"/>
              <a:t>2024/9/29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E21E-EA33-4528-BA26-BFFEF70BE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232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4D4-6E57-4B38-B73E-DB87669BF967}" type="datetimeFigureOut">
              <a:rPr lang="zh-TW" altLang="en-US" smtClean="0"/>
              <a:t>2024/9/29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E21E-EA33-4528-BA26-BFFEF70BE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8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4D4-6E57-4B38-B73E-DB87669BF967}" type="datetimeFigureOut">
              <a:rPr lang="zh-TW" altLang="en-US" smtClean="0"/>
              <a:t>2024/9/29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E21E-EA33-4528-BA26-BFFEF70BE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0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4D4-6E57-4B38-B73E-DB87669BF967}" type="datetimeFigureOut">
              <a:rPr lang="zh-TW" altLang="en-US" smtClean="0"/>
              <a:t>2024/9/29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E21E-EA33-4528-BA26-BFFEF70BE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83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24D4-6E57-4B38-B73E-DB87669BF967}" type="datetimeFigureOut">
              <a:rPr lang="zh-TW" altLang="en-US" smtClean="0"/>
              <a:t>2024/9/29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E21E-EA33-4528-BA26-BFFEF70BE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7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724D4-6E57-4B38-B73E-DB87669BF967}" type="datetimeFigureOut">
              <a:rPr lang="zh-TW" altLang="en-US" smtClean="0"/>
              <a:t>2024/9/29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6E21E-EA33-4528-BA26-BFFEF70BE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62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zh-TW" altLang="en-US" b="1" dirty="0" smtClean="0">
                <a:solidFill>
                  <a:schemeClr val="accent6"/>
                </a:solidFill>
              </a:rPr>
              <a:t>上下排 全口無牙</a:t>
            </a:r>
            <a:endParaRPr lang="zh-TW" altLang="en-US" b="1" dirty="0">
              <a:solidFill>
                <a:schemeClr val="accent6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9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上下排齒槽骨已嚴重吸收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94" y="1825625"/>
            <a:ext cx="6544412" cy="4351338"/>
          </a:xfrm>
        </p:spPr>
      </p:pic>
    </p:spTree>
    <p:extLst>
      <p:ext uri="{BB962C8B-B14F-4D97-AF65-F5344CB8AC3E}">
        <p14:creationId xmlns:p14="http://schemas.microsoft.com/office/powerpoint/2010/main" val="112103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64" y="1029051"/>
            <a:ext cx="8208662" cy="54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上下排 全口活動假牙製作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94" y="1825625"/>
            <a:ext cx="6544412" cy="4351338"/>
          </a:xfrm>
        </p:spPr>
      </p:pic>
    </p:spTree>
    <p:extLst>
      <p:ext uri="{BB962C8B-B14F-4D97-AF65-F5344CB8AC3E}">
        <p14:creationId xmlns:p14="http://schemas.microsoft.com/office/powerpoint/2010/main" val="233338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94" y="1825625"/>
            <a:ext cx="6544412" cy="4351338"/>
          </a:xfrm>
        </p:spPr>
      </p:pic>
    </p:spTree>
    <p:extLst>
      <p:ext uri="{BB962C8B-B14F-4D97-AF65-F5344CB8AC3E}">
        <p14:creationId xmlns:p14="http://schemas.microsoft.com/office/powerpoint/2010/main" val="394092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完成 實用功能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94" y="1825625"/>
            <a:ext cx="6544412" cy="4351338"/>
          </a:xfrm>
        </p:spPr>
      </p:pic>
    </p:spTree>
    <p:extLst>
      <p:ext uri="{BB962C8B-B14F-4D97-AF65-F5344CB8AC3E}">
        <p14:creationId xmlns:p14="http://schemas.microsoft.com/office/powerpoint/2010/main" val="3238875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</Words>
  <Application>Microsoft Office PowerPoint</Application>
  <PresentationFormat>寬螢幕</PresentationFormat>
  <Paragraphs>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新細明體</vt:lpstr>
      <vt:lpstr>Arial</vt:lpstr>
      <vt:lpstr>Calibri</vt:lpstr>
      <vt:lpstr>Calibri Light</vt:lpstr>
      <vt:lpstr>Office 佈景主題</vt:lpstr>
      <vt:lpstr>上下排 全口無牙</vt:lpstr>
      <vt:lpstr>上下排齒槽骨已嚴重吸收</vt:lpstr>
      <vt:lpstr>PowerPoint 簡報</vt:lpstr>
      <vt:lpstr>          上下排 全口活動假牙製作</vt:lpstr>
      <vt:lpstr>PowerPoint 簡報</vt:lpstr>
      <vt:lpstr>                    完成 實用功能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上下排 全口無牙</dc:title>
  <dc:creator>Tony Hsieh</dc:creator>
  <cp:lastModifiedBy>Tony Hsieh</cp:lastModifiedBy>
  <cp:revision>4</cp:revision>
  <dcterms:created xsi:type="dcterms:W3CDTF">2024-09-29T12:19:13Z</dcterms:created>
  <dcterms:modified xsi:type="dcterms:W3CDTF">2024-09-29T12:50:34Z</dcterms:modified>
</cp:coreProperties>
</file>